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bad1621e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bad1621e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bad1621e9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bad1621e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bad1621e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bad1621e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/>
              <a:t>Проект для Яндекс.Лицея</a:t>
            </a:r>
            <a:endParaRPr sz="42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72002" y="21696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Films_BOT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Суть проекта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Films_BOT - Это Telegram бот, который может найти любой требуемый пользователем фильм и предоставить актуальную ссылку на скачивание или онлайн просмотр.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25" y="389100"/>
            <a:ext cx="7021200" cy="43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Технологии:</a:t>
            </a:r>
            <a:endParaRPr/>
          </a:p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sqlite3</a:t>
            </a:r>
            <a:endParaRPr/>
          </a:p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telebot</a:t>
            </a:r>
            <a:endParaRPr/>
          </a:p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time</a:t>
            </a:r>
            <a:endParaRPr/>
          </a:p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selenium</a:t>
            </a:r>
            <a:endParaRPr/>
          </a:p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Beautiful Soup</a:t>
            </a:r>
            <a:endParaRPr/>
          </a:p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requests</a:t>
            </a:r>
            <a:endParaRPr/>
          </a:p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random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Films_BOT умеет искать фильмы по названию, описанию или, если пользователь не уверен, что хочет посмотреть, есть функция поиска случайного фильма из базы</a:t>
            </a:r>
            <a:endParaRPr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4294967295" type="title"/>
          </p:nvPr>
        </p:nvSpPr>
        <p:spPr>
          <a:xfrm>
            <a:off x="2610000" y="452600"/>
            <a:ext cx="392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работы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962" y="1229676"/>
            <a:ext cx="6174076" cy="34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4294967295" type="title"/>
          </p:nvPr>
        </p:nvSpPr>
        <p:spPr>
          <a:xfrm>
            <a:off x="2610000" y="452600"/>
            <a:ext cx="392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работы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612" y="1211500"/>
            <a:ext cx="6210775" cy="3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